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Espagne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(FR),Provence (FR),Normandie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de Loire (FR),Chateaux Loire (US),Vaucluse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Ardeche (FR),Auvergne (FR),Chateaux Loire (US)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Biarritz (FR),Nice (FR),Le Cap d Agde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Deauville (FR),Biscarrosse (FR),Cap Ferret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Biscarrosse (FR),Cannes (FR),Cap Ferret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(FR),Font Romeu (FR),Alpe d Huez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Thorens (FR),Les Arcs (FR),Samoëns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Les Arcs (FR),Megève (FR),Samoëns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(PF),Réunion (RE),Saint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(GP),Guyane (GF),St Barthélémy (BL)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(GP),Guyane (GF),Mayotte (YT)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(FR),Bordeaux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Dijon (FR),Strasbourg (FR),Montpellier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Dijon (FR),Paris (FR),Strasbourg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Espagn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Espagne Font Romeu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mensuelle Espagne Les Deux Alp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Espagne Les Arc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Espagne Megèv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2690"/>
          </a:xfrm>
          <a:prstGeom prst="rect">
            <a:avLst/>
          </a:prstGeom>
        </p:spPr>
      </p:pic>
      <p:pic>
        <p:nvPicPr>
          <p:cNvPr id="10" name="Picture 9" descr="Evolution mensuelle Espagne Samoën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Espagn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mensuelle Espagne Tahiti (P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Espagne Saint Martin (ile d Amérique du nord) (M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3586"/>
          </a:xfrm>
          <a:prstGeom prst="rect">
            <a:avLst/>
          </a:prstGeom>
        </p:spPr>
      </p:pic>
      <p:pic>
        <p:nvPicPr>
          <p:cNvPr id="8" name="Picture 7" descr="Evolution mensuelle Espagn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Espagne Guadeloupe (GP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Espagne Guyane (G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9775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00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Espagn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mensuelle Espagne Bordeau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Espagne Lyon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Espagne Toulous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Espagne Marseill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Espagne Nic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795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630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Espagne Alsa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mensuelle Espagne Proven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mensuelle Espagne Val de Loir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Espagne Chateaux Loire (U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mensuelle Espagne Normandi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mensuelle Espagne Montagne du Luber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356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77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Espagne Biarrit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Espagne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Espagne Saint Malo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Espagne Can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Espagne Arcachon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mensuelle Espagne Ars en Ré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236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